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13" r:id="rId6"/>
    <p:sldId id="311" r:id="rId7"/>
    <p:sldId id="314" r:id="rId8"/>
    <p:sldId id="315" r:id="rId9"/>
    <p:sldId id="319" r:id="rId10"/>
    <p:sldId id="316" r:id="rId11"/>
    <p:sldId id="317" r:id="rId12"/>
    <p:sldId id="318" r:id="rId13"/>
    <p:sldId id="320" r:id="rId14"/>
    <p:sldId id="321" r:id="rId15"/>
    <p:sldId id="322" r:id="rId16"/>
    <p:sldId id="328" r:id="rId17"/>
    <p:sldId id="327" r:id="rId18"/>
    <p:sldId id="324" r:id="rId19"/>
    <p:sldId id="326" r:id="rId20"/>
    <p:sldId id="325" r:id="rId21"/>
    <p:sldId id="323" r:id="rId22"/>
    <p:sldId id="330" r:id="rId23"/>
    <p:sldId id="331" r:id="rId24"/>
    <p:sldId id="32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19" autoAdjust="0"/>
  </p:normalViewPr>
  <p:slideViewPr>
    <p:cSldViewPr snapToGrid="0">
      <p:cViewPr varScale="1">
        <p:scale>
          <a:sx n="125" d="100"/>
          <a:sy n="125" d="100"/>
        </p:scale>
        <p:origin x="29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2194AD-BC1D-40A5-8061-74ED970CF0EC}"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470436C2-AB8C-44D2-A601-D202EF28CAB9}">
      <dgm:prSet/>
      <dgm:spPr/>
      <dgm:t>
        <a:bodyPr/>
        <a:lstStyle/>
        <a:p>
          <a:r>
            <a:rPr lang="en-US" dirty="0"/>
            <a:t>2018</a:t>
          </a:r>
        </a:p>
      </dgm:t>
    </dgm:pt>
    <dgm:pt modelId="{5730B730-F013-48B6-BBEF-5A501064EB00}" type="parTrans" cxnId="{F942B8C5-7323-42C5-81E3-24148E3D8472}">
      <dgm:prSet/>
      <dgm:spPr/>
      <dgm:t>
        <a:bodyPr/>
        <a:lstStyle/>
        <a:p>
          <a:endParaRPr lang="en-US"/>
        </a:p>
      </dgm:t>
    </dgm:pt>
    <dgm:pt modelId="{2125FE7A-30E1-4461-8054-0105ED556DC5}" type="sibTrans" cxnId="{F942B8C5-7323-42C5-81E3-24148E3D8472}">
      <dgm:prSet/>
      <dgm:spPr/>
      <dgm:t>
        <a:bodyPr/>
        <a:lstStyle/>
        <a:p>
          <a:endParaRPr lang="en-US"/>
        </a:p>
      </dgm:t>
    </dgm:pt>
    <dgm:pt modelId="{FA711432-52FF-449A-96AC-E9B964DAEC35}">
      <dgm:prSet/>
      <dgm:spPr/>
      <dgm:t>
        <a:bodyPr/>
        <a:lstStyle/>
        <a:p>
          <a:r>
            <a:rPr lang="en-US" dirty="0"/>
            <a:t>Lorem ipsum dolor sit amet, consectetuer adipiscing elit. </a:t>
          </a:r>
        </a:p>
      </dgm:t>
    </dgm:pt>
    <dgm:pt modelId="{548254CE-91A1-47E3-A412-38531D7A795D}" type="parTrans" cxnId="{517CB325-62EC-4E0E-91C0-0C1B58BB5F0A}">
      <dgm:prSet/>
      <dgm:spPr/>
      <dgm:t>
        <a:bodyPr/>
        <a:lstStyle/>
        <a:p>
          <a:endParaRPr lang="en-US"/>
        </a:p>
      </dgm:t>
    </dgm:pt>
    <dgm:pt modelId="{C416A550-A52D-406F-B186-5FDD3F472F71}" type="sibTrans" cxnId="{517CB325-62EC-4E0E-91C0-0C1B58BB5F0A}">
      <dgm:prSet/>
      <dgm:spPr/>
      <dgm:t>
        <a:bodyPr/>
        <a:lstStyle/>
        <a:p>
          <a:endParaRPr lang="en-US"/>
        </a:p>
      </dgm:t>
    </dgm:pt>
    <dgm:pt modelId="{784C4D9C-6BD9-46A6-818E-2F9E32A0005D}">
      <dgm:prSet/>
      <dgm:spPr/>
      <dgm:t>
        <a:bodyPr/>
        <a:lstStyle/>
        <a:p>
          <a:r>
            <a:rPr lang="en-US" dirty="0"/>
            <a:t>2019</a:t>
          </a:r>
        </a:p>
      </dgm:t>
    </dgm:pt>
    <dgm:pt modelId="{8A955203-16FE-4E4A-A198-0745DE545A9D}" type="parTrans" cxnId="{46802EFC-9BBB-47EF-8ED9-9055FA2CDFB1}">
      <dgm:prSet/>
      <dgm:spPr/>
      <dgm:t>
        <a:bodyPr/>
        <a:lstStyle/>
        <a:p>
          <a:endParaRPr lang="en-US"/>
        </a:p>
      </dgm:t>
    </dgm:pt>
    <dgm:pt modelId="{C821C06E-AE69-427E-BAC3-DD095C5F5DE2}" type="sibTrans" cxnId="{46802EFC-9BBB-47EF-8ED9-9055FA2CDFB1}">
      <dgm:prSet/>
      <dgm:spPr/>
      <dgm:t>
        <a:bodyPr/>
        <a:lstStyle/>
        <a:p>
          <a:endParaRPr lang="en-US"/>
        </a:p>
      </dgm:t>
    </dgm:pt>
    <dgm:pt modelId="{D0A82FB8-1752-4D6F-8410-65D45BE9561E}">
      <dgm:prSet/>
      <dgm:spPr/>
      <dgm:t>
        <a:bodyPr/>
        <a:lstStyle/>
        <a:p>
          <a:r>
            <a:rPr lang="en-US" dirty="0"/>
            <a:t>Lorem ipsum dolor sit amet, consectetuer adipiscing elit. </a:t>
          </a:r>
        </a:p>
      </dgm:t>
    </dgm:pt>
    <dgm:pt modelId="{61919C9B-67C1-4818-8B22-371F0349AF0B}" type="parTrans" cxnId="{652564C5-1C9F-4165-825D-2B5E369E9B08}">
      <dgm:prSet/>
      <dgm:spPr/>
      <dgm:t>
        <a:bodyPr/>
        <a:lstStyle/>
        <a:p>
          <a:endParaRPr lang="en-US"/>
        </a:p>
      </dgm:t>
    </dgm:pt>
    <dgm:pt modelId="{BC71044F-3945-4433-9507-0F1DA1FDC91A}" type="sibTrans" cxnId="{652564C5-1C9F-4165-825D-2B5E369E9B08}">
      <dgm:prSet/>
      <dgm:spPr/>
      <dgm:t>
        <a:bodyPr/>
        <a:lstStyle/>
        <a:p>
          <a:endParaRPr lang="en-US"/>
        </a:p>
      </dgm:t>
    </dgm:pt>
    <dgm:pt modelId="{2B69C150-C962-46ED-A032-6DFF25CF63C4}">
      <dgm:prSet/>
      <dgm:spPr/>
      <dgm:t>
        <a:bodyPr/>
        <a:lstStyle/>
        <a:p>
          <a:r>
            <a:rPr lang="en-US" dirty="0"/>
            <a:t>2020</a:t>
          </a:r>
        </a:p>
      </dgm:t>
    </dgm:pt>
    <dgm:pt modelId="{985FED35-869E-42B1-BCFA-A365B4BDACEE}" type="parTrans" cxnId="{32E6360B-3755-4D38-8AB6-CAC505AB303E}">
      <dgm:prSet/>
      <dgm:spPr/>
      <dgm:t>
        <a:bodyPr/>
        <a:lstStyle/>
        <a:p>
          <a:endParaRPr lang="en-US"/>
        </a:p>
      </dgm:t>
    </dgm:pt>
    <dgm:pt modelId="{C2F2AFDD-9240-4783-9934-D9D85FC72453}" type="sibTrans" cxnId="{32E6360B-3755-4D38-8AB6-CAC505AB303E}">
      <dgm:prSet/>
      <dgm:spPr/>
      <dgm:t>
        <a:bodyPr/>
        <a:lstStyle/>
        <a:p>
          <a:endParaRPr lang="en-US"/>
        </a:p>
      </dgm:t>
    </dgm:pt>
    <dgm:pt modelId="{F8C565CB-F02F-49DD-8F1A-E2D32306B445}">
      <dgm:prSet/>
      <dgm:spPr/>
      <dgm:t>
        <a:bodyPr/>
        <a:lstStyle/>
        <a:p>
          <a:r>
            <a:rPr lang="en-US" dirty="0"/>
            <a:t>Lorem ipsum dolor sit amet, consectetuer adipiscing elit. </a:t>
          </a:r>
        </a:p>
      </dgm:t>
    </dgm:pt>
    <dgm:pt modelId="{116086E4-3DA2-4410-9B39-9F62847B9BDE}" type="parTrans" cxnId="{ADD64242-AC47-4D8E-B6CF-E68B6EBBE21C}">
      <dgm:prSet/>
      <dgm:spPr/>
      <dgm:t>
        <a:bodyPr/>
        <a:lstStyle/>
        <a:p>
          <a:endParaRPr lang="en-US"/>
        </a:p>
      </dgm:t>
    </dgm:pt>
    <dgm:pt modelId="{CF4455B3-6B7C-4013-9023-23B5421D7AF5}" type="sibTrans" cxnId="{ADD64242-AC47-4D8E-B6CF-E68B6EBBE21C}">
      <dgm:prSet/>
      <dgm:spPr/>
      <dgm:t>
        <a:bodyPr/>
        <a:lstStyle/>
        <a:p>
          <a:endParaRPr lang="en-US"/>
        </a:p>
      </dgm:t>
    </dgm:pt>
    <dgm:pt modelId="{CF9C7F8B-ACA5-4AF8-A08B-0E80CF03A32B}" type="pres">
      <dgm:prSet presAssocID="{B52194AD-BC1D-40A5-8061-74ED970CF0EC}" presName="Name0" presStyleCnt="0">
        <dgm:presLayoutVars>
          <dgm:chMax/>
          <dgm:chPref/>
          <dgm:animLvl val="lvl"/>
        </dgm:presLayoutVars>
      </dgm:prSet>
      <dgm:spPr/>
    </dgm:pt>
    <dgm:pt modelId="{33687FA3-D696-4D05-A921-E657360E9153}" type="pres">
      <dgm:prSet presAssocID="{470436C2-AB8C-44D2-A601-D202EF28CAB9}" presName="composite" presStyleCnt="0"/>
      <dgm:spPr/>
    </dgm:pt>
    <dgm:pt modelId="{28B7E585-1DEC-4555-8326-DC322CE6A0D9}" type="pres">
      <dgm:prSet presAssocID="{470436C2-AB8C-44D2-A601-D202EF28CAB9}" presName="Parent1" presStyleLbl="alignNode1" presStyleIdx="0" presStyleCnt="3">
        <dgm:presLayoutVars>
          <dgm:chMax val="1"/>
          <dgm:chPref val="1"/>
          <dgm:bulletEnabled val="1"/>
        </dgm:presLayoutVars>
      </dgm:prSet>
      <dgm:spPr/>
    </dgm:pt>
    <dgm:pt modelId="{E6B3F149-FD9C-4184-B517-50DE17DC9F42}" type="pres">
      <dgm:prSet presAssocID="{470436C2-AB8C-44D2-A601-D202EF28CAB9}" presName="Childtext1" presStyleLbl="revTx" presStyleIdx="0" presStyleCnt="3">
        <dgm:presLayoutVars>
          <dgm:chMax val="0"/>
          <dgm:chPref val="0"/>
          <dgm:bulletEnabled/>
        </dgm:presLayoutVars>
      </dgm:prSet>
      <dgm:spPr/>
    </dgm:pt>
    <dgm:pt modelId="{9A3567F5-3505-4A84-B150-84541A114DAE}" type="pres">
      <dgm:prSet presAssocID="{470436C2-AB8C-44D2-A601-D202EF28CAB9}"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3C2BEDA3-A6CB-4551-9245-20E856721676}" type="pres">
      <dgm:prSet presAssocID="{470436C2-AB8C-44D2-A601-D202EF28CAB9}" presName="ConnectLineEnd" presStyleLbl="node1" presStyleIdx="0" presStyleCnt="3"/>
      <dgm:spPr/>
    </dgm:pt>
    <dgm:pt modelId="{C300CFD9-A852-4630-9F5A-D9052EC40FAA}" type="pres">
      <dgm:prSet presAssocID="{470436C2-AB8C-44D2-A601-D202EF28CAB9}" presName="EmptyPane" presStyleCnt="0"/>
      <dgm:spPr/>
    </dgm:pt>
    <dgm:pt modelId="{89A522A2-C968-4BB0-AA0D-5C276045D013}" type="pres">
      <dgm:prSet presAssocID="{2125FE7A-30E1-4461-8054-0105ED556DC5}" presName="spaceBetweenRectangles" presStyleLbl="fgAcc1" presStyleIdx="0" presStyleCnt="2"/>
      <dgm:spPr/>
    </dgm:pt>
    <dgm:pt modelId="{3F8C7F44-0E39-4E64-AFA3-81ED9F564258}" type="pres">
      <dgm:prSet presAssocID="{784C4D9C-6BD9-46A6-818E-2F9E32A0005D}" presName="composite" presStyleCnt="0"/>
      <dgm:spPr/>
    </dgm:pt>
    <dgm:pt modelId="{8EAC610B-FC2D-4E66-A096-2E23A75E8CE6}" type="pres">
      <dgm:prSet presAssocID="{784C4D9C-6BD9-46A6-818E-2F9E32A0005D}" presName="Parent1" presStyleLbl="alignNode1" presStyleIdx="1" presStyleCnt="3">
        <dgm:presLayoutVars>
          <dgm:chMax val="1"/>
          <dgm:chPref val="1"/>
          <dgm:bulletEnabled val="1"/>
        </dgm:presLayoutVars>
      </dgm:prSet>
      <dgm:spPr/>
    </dgm:pt>
    <dgm:pt modelId="{4EBF67CA-7B13-4FE6-A5D4-F2B5DBB8EF10}" type="pres">
      <dgm:prSet presAssocID="{784C4D9C-6BD9-46A6-818E-2F9E32A0005D}" presName="Childtext1" presStyleLbl="revTx" presStyleIdx="1" presStyleCnt="3">
        <dgm:presLayoutVars>
          <dgm:chMax val="0"/>
          <dgm:chPref val="0"/>
          <dgm:bulletEnabled/>
        </dgm:presLayoutVars>
      </dgm:prSet>
      <dgm:spPr/>
    </dgm:pt>
    <dgm:pt modelId="{EF2BCF49-D21A-4CE2-AE95-81209766FB18}" type="pres">
      <dgm:prSet presAssocID="{784C4D9C-6BD9-46A6-818E-2F9E32A0005D}"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0CC65804-80E2-457A-A25B-A52705EE142F}" type="pres">
      <dgm:prSet presAssocID="{784C4D9C-6BD9-46A6-818E-2F9E32A0005D}" presName="ConnectLineEnd" presStyleLbl="node1" presStyleIdx="1" presStyleCnt="3"/>
      <dgm:spPr/>
    </dgm:pt>
    <dgm:pt modelId="{004F0C39-4635-43A3-8A4E-EA640B51ABF7}" type="pres">
      <dgm:prSet presAssocID="{784C4D9C-6BD9-46A6-818E-2F9E32A0005D}" presName="EmptyPane" presStyleCnt="0"/>
      <dgm:spPr/>
    </dgm:pt>
    <dgm:pt modelId="{61A8C36E-8A1B-40F2-AED1-4DCA68BADEF4}" type="pres">
      <dgm:prSet presAssocID="{C821C06E-AE69-427E-BAC3-DD095C5F5DE2}" presName="spaceBetweenRectangles" presStyleLbl="fgAcc1" presStyleIdx="1" presStyleCnt="2"/>
      <dgm:spPr/>
    </dgm:pt>
    <dgm:pt modelId="{25653124-9BAA-4AE1-8304-AA26FB2E3F53}" type="pres">
      <dgm:prSet presAssocID="{2B69C150-C962-46ED-A032-6DFF25CF63C4}" presName="composite" presStyleCnt="0"/>
      <dgm:spPr/>
    </dgm:pt>
    <dgm:pt modelId="{218458F2-C6C1-4CA1-95FD-E5E7768E5C6B}" type="pres">
      <dgm:prSet presAssocID="{2B69C150-C962-46ED-A032-6DFF25CF63C4}" presName="Parent1" presStyleLbl="alignNode1" presStyleIdx="2" presStyleCnt="3">
        <dgm:presLayoutVars>
          <dgm:chMax val="1"/>
          <dgm:chPref val="1"/>
          <dgm:bulletEnabled val="1"/>
        </dgm:presLayoutVars>
      </dgm:prSet>
      <dgm:spPr/>
    </dgm:pt>
    <dgm:pt modelId="{5401E5BC-5137-49E4-9201-53966AC64854}" type="pres">
      <dgm:prSet presAssocID="{2B69C150-C962-46ED-A032-6DFF25CF63C4}" presName="Childtext1" presStyleLbl="revTx" presStyleIdx="2" presStyleCnt="3">
        <dgm:presLayoutVars>
          <dgm:chMax val="0"/>
          <dgm:chPref val="0"/>
          <dgm:bulletEnabled/>
        </dgm:presLayoutVars>
      </dgm:prSet>
      <dgm:spPr/>
    </dgm:pt>
    <dgm:pt modelId="{74850E5A-A27F-4C49-B524-9BDA42FD5C7E}" type="pres">
      <dgm:prSet presAssocID="{2B69C150-C962-46ED-A032-6DFF25CF63C4}"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59A7864F-BA2A-4DE3-9F4E-36E9E79426E5}" type="pres">
      <dgm:prSet presAssocID="{2B69C150-C962-46ED-A032-6DFF25CF63C4}" presName="ConnectLineEnd" presStyleLbl="node1" presStyleIdx="2" presStyleCnt="3"/>
      <dgm:spPr/>
    </dgm:pt>
    <dgm:pt modelId="{EC21299B-726A-4025-B88D-0937A475202F}" type="pres">
      <dgm:prSet presAssocID="{2B69C150-C962-46ED-A032-6DFF25CF63C4}" presName="EmptyPane" presStyleCnt="0"/>
      <dgm:spPr/>
    </dgm:pt>
  </dgm:ptLst>
  <dgm:cxnLst>
    <dgm:cxn modelId="{32E6360B-3755-4D38-8AB6-CAC505AB303E}" srcId="{B52194AD-BC1D-40A5-8061-74ED970CF0EC}" destId="{2B69C150-C962-46ED-A032-6DFF25CF63C4}" srcOrd="2" destOrd="0" parTransId="{985FED35-869E-42B1-BCFA-A365B4BDACEE}" sibTransId="{C2F2AFDD-9240-4783-9934-D9D85FC72453}"/>
    <dgm:cxn modelId="{E68B4513-2346-4BC4-A736-5E30B7B2BE9E}" type="presOf" srcId="{D0A82FB8-1752-4D6F-8410-65D45BE9561E}" destId="{4EBF67CA-7B13-4FE6-A5D4-F2B5DBB8EF10}" srcOrd="0" destOrd="0" presId="urn:microsoft.com/office/officeart/2016/7/layout/HexagonTimeline"/>
    <dgm:cxn modelId="{517CB325-62EC-4E0E-91C0-0C1B58BB5F0A}" srcId="{470436C2-AB8C-44D2-A601-D202EF28CAB9}" destId="{FA711432-52FF-449A-96AC-E9B964DAEC35}" srcOrd="0" destOrd="0" parTransId="{548254CE-91A1-47E3-A412-38531D7A795D}" sibTransId="{C416A550-A52D-406F-B186-5FDD3F472F71}"/>
    <dgm:cxn modelId="{ADD64242-AC47-4D8E-B6CF-E68B6EBBE21C}" srcId="{2B69C150-C962-46ED-A032-6DFF25CF63C4}" destId="{F8C565CB-F02F-49DD-8F1A-E2D32306B445}" srcOrd="0" destOrd="0" parTransId="{116086E4-3DA2-4410-9B39-9F62847B9BDE}" sibTransId="{CF4455B3-6B7C-4013-9023-23B5421D7AF5}"/>
    <dgm:cxn modelId="{53019453-0969-41D9-8CC8-44ED82421A39}" type="presOf" srcId="{B52194AD-BC1D-40A5-8061-74ED970CF0EC}" destId="{CF9C7F8B-ACA5-4AF8-A08B-0E80CF03A32B}" srcOrd="0" destOrd="0" presId="urn:microsoft.com/office/officeart/2016/7/layout/HexagonTimeline"/>
    <dgm:cxn modelId="{FEB8B378-063C-43BD-B48F-8704453FCE39}" type="presOf" srcId="{F8C565CB-F02F-49DD-8F1A-E2D32306B445}" destId="{5401E5BC-5137-49E4-9201-53966AC64854}" srcOrd="0" destOrd="0" presId="urn:microsoft.com/office/officeart/2016/7/layout/HexagonTimeline"/>
    <dgm:cxn modelId="{4E11AE7D-60F8-4533-9F07-C8EED28647B2}" type="presOf" srcId="{FA711432-52FF-449A-96AC-E9B964DAEC35}" destId="{E6B3F149-FD9C-4184-B517-50DE17DC9F42}" srcOrd="0" destOrd="0" presId="urn:microsoft.com/office/officeart/2016/7/layout/HexagonTimeline"/>
    <dgm:cxn modelId="{7B132C82-C23B-42A3-ABBB-55E47E316820}" type="presOf" srcId="{784C4D9C-6BD9-46A6-818E-2F9E32A0005D}" destId="{8EAC610B-FC2D-4E66-A096-2E23A75E8CE6}" srcOrd="0" destOrd="0" presId="urn:microsoft.com/office/officeart/2016/7/layout/HexagonTimeline"/>
    <dgm:cxn modelId="{6FEBC895-0000-449D-9CFC-BE64F544A9B7}" type="presOf" srcId="{2B69C150-C962-46ED-A032-6DFF25CF63C4}" destId="{218458F2-C6C1-4CA1-95FD-E5E7768E5C6B}" srcOrd="0" destOrd="0" presId="urn:microsoft.com/office/officeart/2016/7/layout/HexagonTimeline"/>
    <dgm:cxn modelId="{A3808DBB-A8EC-4BF2-9D04-EECD876B6F64}" type="presOf" srcId="{470436C2-AB8C-44D2-A601-D202EF28CAB9}" destId="{28B7E585-1DEC-4555-8326-DC322CE6A0D9}" srcOrd="0" destOrd="0" presId="urn:microsoft.com/office/officeart/2016/7/layout/HexagonTimeline"/>
    <dgm:cxn modelId="{652564C5-1C9F-4165-825D-2B5E369E9B08}" srcId="{784C4D9C-6BD9-46A6-818E-2F9E32A0005D}" destId="{D0A82FB8-1752-4D6F-8410-65D45BE9561E}" srcOrd="0" destOrd="0" parTransId="{61919C9B-67C1-4818-8B22-371F0349AF0B}" sibTransId="{BC71044F-3945-4433-9507-0F1DA1FDC91A}"/>
    <dgm:cxn modelId="{F942B8C5-7323-42C5-81E3-24148E3D8472}" srcId="{B52194AD-BC1D-40A5-8061-74ED970CF0EC}" destId="{470436C2-AB8C-44D2-A601-D202EF28CAB9}" srcOrd="0" destOrd="0" parTransId="{5730B730-F013-48B6-BBEF-5A501064EB00}" sibTransId="{2125FE7A-30E1-4461-8054-0105ED556DC5}"/>
    <dgm:cxn modelId="{46802EFC-9BBB-47EF-8ED9-9055FA2CDFB1}" srcId="{B52194AD-BC1D-40A5-8061-74ED970CF0EC}" destId="{784C4D9C-6BD9-46A6-818E-2F9E32A0005D}" srcOrd="1" destOrd="0" parTransId="{8A955203-16FE-4E4A-A198-0745DE545A9D}" sibTransId="{C821C06E-AE69-427E-BAC3-DD095C5F5DE2}"/>
    <dgm:cxn modelId="{44ECAFA0-2169-46A1-8DEA-D62D887018A7}" type="presParOf" srcId="{CF9C7F8B-ACA5-4AF8-A08B-0E80CF03A32B}" destId="{33687FA3-D696-4D05-A921-E657360E9153}" srcOrd="0" destOrd="0" presId="urn:microsoft.com/office/officeart/2016/7/layout/HexagonTimeline"/>
    <dgm:cxn modelId="{460A7C98-D803-4727-A1DC-72EDEA07D4D6}" type="presParOf" srcId="{33687FA3-D696-4D05-A921-E657360E9153}" destId="{28B7E585-1DEC-4555-8326-DC322CE6A0D9}" srcOrd="0" destOrd="0" presId="urn:microsoft.com/office/officeart/2016/7/layout/HexagonTimeline"/>
    <dgm:cxn modelId="{E24777EC-6AC8-4377-B2D8-0D9493BDAB45}" type="presParOf" srcId="{33687FA3-D696-4D05-A921-E657360E9153}" destId="{E6B3F149-FD9C-4184-B517-50DE17DC9F42}" srcOrd="1" destOrd="0" presId="urn:microsoft.com/office/officeart/2016/7/layout/HexagonTimeline"/>
    <dgm:cxn modelId="{C6329462-37FF-4AFE-8912-32D76D759CD0}" type="presParOf" srcId="{33687FA3-D696-4D05-A921-E657360E9153}" destId="{9A3567F5-3505-4A84-B150-84541A114DAE}" srcOrd="2" destOrd="0" presId="urn:microsoft.com/office/officeart/2016/7/layout/HexagonTimeline"/>
    <dgm:cxn modelId="{45E52CEC-751D-4640-A2D6-3D5241A19C02}" type="presParOf" srcId="{33687FA3-D696-4D05-A921-E657360E9153}" destId="{3C2BEDA3-A6CB-4551-9245-20E856721676}" srcOrd="3" destOrd="0" presId="urn:microsoft.com/office/officeart/2016/7/layout/HexagonTimeline"/>
    <dgm:cxn modelId="{D72EBEDE-A9C4-4B81-BAAD-56F500EA7084}" type="presParOf" srcId="{33687FA3-D696-4D05-A921-E657360E9153}" destId="{C300CFD9-A852-4630-9F5A-D9052EC40FAA}" srcOrd="4" destOrd="0" presId="urn:microsoft.com/office/officeart/2016/7/layout/HexagonTimeline"/>
    <dgm:cxn modelId="{407A32A1-2F19-4BD8-B53F-D3A8FC036823}" type="presParOf" srcId="{CF9C7F8B-ACA5-4AF8-A08B-0E80CF03A32B}" destId="{89A522A2-C968-4BB0-AA0D-5C276045D013}" srcOrd="1" destOrd="0" presId="urn:microsoft.com/office/officeart/2016/7/layout/HexagonTimeline"/>
    <dgm:cxn modelId="{9D37C8CB-3E82-4C96-B28B-B407581E554F}" type="presParOf" srcId="{CF9C7F8B-ACA5-4AF8-A08B-0E80CF03A32B}" destId="{3F8C7F44-0E39-4E64-AFA3-81ED9F564258}" srcOrd="2" destOrd="0" presId="urn:microsoft.com/office/officeart/2016/7/layout/HexagonTimeline"/>
    <dgm:cxn modelId="{34E19442-60C1-40F9-A532-9F6088F823B7}" type="presParOf" srcId="{3F8C7F44-0E39-4E64-AFA3-81ED9F564258}" destId="{8EAC610B-FC2D-4E66-A096-2E23A75E8CE6}" srcOrd="0" destOrd="0" presId="urn:microsoft.com/office/officeart/2016/7/layout/HexagonTimeline"/>
    <dgm:cxn modelId="{ACCCCA10-412D-49F3-BDDE-7F2620822A4F}" type="presParOf" srcId="{3F8C7F44-0E39-4E64-AFA3-81ED9F564258}" destId="{4EBF67CA-7B13-4FE6-A5D4-F2B5DBB8EF10}" srcOrd="1" destOrd="0" presId="urn:microsoft.com/office/officeart/2016/7/layout/HexagonTimeline"/>
    <dgm:cxn modelId="{DE58CB4F-28A4-41A7-AD9D-0786C2CBE573}" type="presParOf" srcId="{3F8C7F44-0E39-4E64-AFA3-81ED9F564258}" destId="{EF2BCF49-D21A-4CE2-AE95-81209766FB18}" srcOrd="2" destOrd="0" presId="urn:microsoft.com/office/officeart/2016/7/layout/HexagonTimeline"/>
    <dgm:cxn modelId="{49F451C7-46F1-4D88-95C8-0EE862A46B8C}" type="presParOf" srcId="{3F8C7F44-0E39-4E64-AFA3-81ED9F564258}" destId="{0CC65804-80E2-457A-A25B-A52705EE142F}" srcOrd="3" destOrd="0" presId="urn:microsoft.com/office/officeart/2016/7/layout/HexagonTimeline"/>
    <dgm:cxn modelId="{6EC57F56-5F73-422F-A881-0737F4A8749F}" type="presParOf" srcId="{3F8C7F44-0E39-4E64-AFA3-81ED9F564258}" destId="{004F0C39-4635-43A3-8A4E-EA640B51ABF7}" srcOrd="4" destOrd="0" presId="urn:microsoft.com/office/officeart/2016/7/layout/HexagonTimeline"/>
    <dgm:cxn modelId="{010D9234-25DE-4A44-97EF-DB4F5DBC61F2}" type="presParOf" srcId="{CF9C7F8B-ACA5-4AF8-A08B-0E80CF03A32B}" destId="{61A8C36E-8A1B-40F2-AED1-4DCA68BADEF4}" srcOrd="3" destOrd="0" presId="urn:microsoft.com/office/officeart/2016/7/layout/HexagonTimeline"/>
    <dgm:cxn modelId="{8CCB8D40-E4B5-4972-BD51-A718E2557FB0}" type="presParOf" srcId="{CF9C7F8B-ACA5-4AF8-A08B-0E80CF03A32B}" destId="{25653124-9BAA-4AE1-8304-AA26FB2E3F53}" srcOrd="4" destOrd="0" presId="urn:microsoft.com/office/officeart/2016/7/layout/HexagonTimeline"/>
    <dgm:cxn modelId="{39B4A008-607F-4E02-BA02-B61B20CC491F}" type="presParOf" srcId="{25653124-9BAA-4AE1-8304-AA26FB2E3F53}" destId="{218458F2-C6C1-4CA1-95FD-E5E7768E5C6B}" srcOrd="0" destOrd="0" presId="urn:microsoft.com/office/officeart/2016/7/layout/HexagonTimeline"/>
    <dgm:cxn modelId="{B5EE1C41-7BF2-4595-8AD9-41F8F808BCFE}" type="presParOf" srcId="{25653124-9BAA-4AE1-8304-AA26FB2E3F53}" destId="{5401E5BC-5137-49E4-9201-53966AC64854}" srcOrd="1" destOrd="0" presId="urn:microsoft.com/office/officeart/2016/7/layout/HexagonTimeline"/>
    <dgm:cxn modelId="{DD7B6716-3267-4B0D-95F8-E6C8763DC697}" type="presParOf" srcId="{25653124-9BAA-4AE1-8304-AA26FB2E3F53}" destId="{74850E5A-A27F-4C49-B524-9BDA42FD5C7E}" srcOrd="2" destOrd="0" presId="urn:microsoft.com/office/officeart/2016/7/layout/HexagonTimeline"/>
    <dgm:cxn modelId="{7476A7B6-D3D8-479B-9A47-744FE27358A6}" type="presParOf" srcId="{25653124-9BAA-4AE1-8304-AA26FB2E3F53}" destId="{59A7864F-BA2A-4DE3-9F4E-36E9E79426E5}" srcOrd="3" destOrd="0" presId="urn:microsoft.com/office/officeart/2016/7/layout/HexagonTimeline"/>
    <dgm:cxn modelId="{917F477E-0683-4988-8DC4-6AC282324A2E}" type="presParOf" srcId="{25653124-9BAA-4AE1-8304-AA26FB2E3F53}" destId="{EC21299B-726A-4025-B88D-0937A475202F}"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7E585-1DEC-4555-8326-DC322CE6A0D9}">
      <dsp:nvSpPr>
        <dsp:cNvPr id="0" name=""/>
        <dsp:cNvSpPr/>
      </dsp:nvSpPr>
      <dsp:spPr>
        <a:xfrm>
          <a:off x="487755"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2018</a:t>
          </a:r>
        </a:p>
      </dsp:txBody>
      <dsp:txXfrm>
        <a:off x="487755" y="1634490"/>
        <a:ext cx="2393301" cy="445770"/>
      </dsp:txXfrm>
    </dsp:sp>
    <dsp:sp modelId="{E6B3F149-FD9C-4184-B517-50DE17DC9F42}">
      <dsp:nvSpPr>
        <dsp:cNvPr id="0" name=""/>
        <dsp:cNvSpPr/>
      </dsp:nvSpPr>
      <dsp:spPr>
        <a:xfrm>
          <a:off x="5055"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Lorem ipsum dolor sit amet, consectetuer adipiscing elit. </a:t>
          </a:r>
        </a:p>
      </dsp:txBody>
      <dsp:txXfrm>
        <a:off x="5055" y="0"/>
        <a:ext cx="3447854" cy="1188720"/>
      </dsp:txXfrm>
    </dsp:sp>
    <dsp:sp modelId="{89A522A2-C968-4BB0-AA0D-5C276045D013}">
      <dsp:nvSpPr>
        <dsp:cNvPr id="0" name=""/>
        <dsp:cNvSpPr/>
      </dsp:nvSpPr>
      <dsp:spPr>
        <a:xfrm>
          <a:off x="2970210"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A3567F5-3505-4A84-B150-84541A114DAE}">
      <dsp:nvSpPr>
        <dsp:cNvPr id="0" name=""/>
        <dsp:cNvSpPr/>
      </dsp:nvSpPr>
      <dsp:spPr>
        <a:xfrm>
          <a:off x="172898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C2BEDA3-A6CB-4551-9245-20E856721676}">
      <dsp:nvSpPr>
        <dsp:cNvPr id="0" name=""/>
        <dsp:cNvSpPr/>
      </dsp:nvSpPr>
      <dsp:spPr>
        <a:xfrm>
          <a:off x="1691835"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8EAC610B-FC2D-4E66-A096-2E23A75E8CE6}">
      <dsp:nvSpPr>
        <dsp:cNvPr id="0" name=""/>
        <dsp:cNvSpPr/>
      </dsp:nvSpPr>
      <dsp:spPr>
        <a:xfrm>
          <a:off x="3935609" y="1634490"/>
          <a:ext cx="2482455" cy="445770"/>
        </a:xfrm>
        <a:prstGeom prst="hexagon">
          <a:avLst>
            <a:gd name="adj" fmla="val 40000"/>
            <a:gd name="vf" fmla="val 11547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2019</a:t>
          </a:r>
        </a:p>
      </dsp:txBody>
      <dsp:txXfrm>
        <a:off x="4201916" y="1682310"/>
        <a:ext cx="1949841" cy="350130"/>
      </dsp:txXfrm>
    </dsp:sp>
    <dsp:sp modelId="{4EBF67CA-7B13-4FE6-A5D4-F2B5DBB8EF10}">
      <dsp:nvSpPr>
        <dsp:cNvPr id="0" name=""/>
        <dsp:cNvSpPr/>
      </dsp:nvSpPr>
      <dsp:spPr>
        <a:xfrm>
          <a:off x="3452910" y="2526029"/>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t" anchorCtr="1">
          <a:noAutofit/>
        </a:bodyPr>
        <a:lstStyle/>
        <a:p>
          <a:pPr marL="0" lvl="0" indent="0" algn="ctr" defTabSz="533400">
            <a:lnSpc>
              <a:spcPct val="90000"/>
            </a:lnSpc>
            <a:spcBef>
              <a:spcPct val="0"/>
            </a:spcBef>
            <a:spcAft>
              <a:spcPct val="35000"/>
            </a:spcAft>
            <a:buNone/>
          </a:pPr>
          <a:r>
            <a:rPr lang="en-US" sz="1200" kern="1200" dirty="0"/>
            <a:t>Lorem ipsum dolor sit amet, consectetuer adipiscing elit. </a:t>
          </a:r>
        </a:p>
      </dsp:txBody>
      <dsp:txXfrm>
        <a:off x="3452910" y="2526029"/>
        <a:ext cx="3447854" cy="1188720"/>
      </dsp:txXfrm>
    </dsp:sp>
    <dsp:sp modelId="{61A8C36E-8A1B-40F2-AED1-4DCA68BADEF4}">
      <dsp:nvSpPr>
        <dsp:cNvPr id="0" name=""/>
        <dsp:cNvSpPr/>
      </dsp:nvSpPr>
      <dsp:spPr>
        <a:xfrm>
          <a:off x="6418065"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F2BCF49-D21A-4CE2-AE95-81209766FB18}">
      <dsp:nvSpPr>
        <dsp:cNvPr id="0" name=""/>
        <dsp:cNvSpPr/>
      </dsp:nvSpPr>
      <dsp:spPr>
        <a:xfrm>
          <a:off x="5176837" y="2080260"/>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CC65804-80E2-457A-A25B-A52705EE142F}">
      <dsp:nvSpPr>
        <dsp:cNvPr id="0" name=""/>
        <dsp:cNvSpPr/>
      </dsp:nvSpPr>
      <dsp:spPr>
        <a:xfrm>
          <a:off x="5139689" y="2451734"/>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218458F2-C6C1-4CA1-95FD-E5E7768E5C6B}">
      <dsp:nvSpPr>
        <dsp:cNvPr id="0" name=""/>
        <dsp:cNvSpPr/>
      </dsp:nvSpPr>
      <dsp:spPr>
        <a:xfrm rot="10800000">
          <a:off x="7383464"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2020</a:t>
          </a:r>
        </a:p>
      </dsp:txBody>
      <dsp:txXfrm rot="10800000">
        <a:off x="7472618" y="1634490"/>
        <a:ext cx="2393301" cy="445770"/>
      </dsp:txXfrm>
    </dsp:sp>
    <dsp:sp modelId="{5401E5BC-5137-49E4-9201-53966AC64854}">
      <dsp:nvSpPr>
        <dsp:cNvPr id="0" name=""/>
        <dsp:cNvSpPr/>
      </dsp:nvSpPr>
      <dsp:spPr>
        <a:xfrm>
          <a:off x="6900764"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Lorem ipsum dolor sit amet, consectetuer adipiscing elit. </a:t>
          </a:r>
        </a:p>
      </dsp:txBody>
      <dsp:txXfrm>
        <a:off x="6900764" y="0"/>
        <a:ext cx="3447854" cy="1188720"/>
      </dsp:txXfrm>
    </dsp:sp>
    <dsp:sp modelId="{74850E5A-A27F-4C49-B524-9BDA42FD5C7E}">
      <dsp:nvSpPr>
        <dsp:cNvPr id="0" name=""/>
        <dsp:cNvSpPr/>
      </dsp:nvSpPr>
      <dsp:spPr>
        <a:xfrm>
          <a:off x="862469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9A7864F-BA2A-4DE3-9F4E-36E9E79426E5}">
      <dsp:nvSpPr>
        <dsp:cNvPr id="0" name=""/>
        <dsp:cNvSpPr/>
      </dsp:nvSpPr>
      <dsp:spPr>
        <a:xfrm>
          <a:off x="8587544"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2021-04-26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2021-04-26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2021-04-26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2021-04-26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2021-04-26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2021-04-26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2021-04-26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2021-04-26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2021-04-26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2021-04-26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2021-04-26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2021-04-26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2021-04-26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2021-04-26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2021-04-26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2021-04-26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2021-04-26</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2021-04-26</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2.xml"/><Relationship Id="rId1" Type="http://schemas.openxmlformats.org/officeDocument/2006/relationships/video" Target="https://www.youtube.com/embed/tq_KOmXyVDo?feature=oembed"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10"/>
            <a:ext cx="12191980" cy="6857990"/>
          </a:xfrm>
          <a:prstGeom prst="rect">
            <a:avLst/>
          </a:prstGeom>
        </p:spPr>
      </p:pic>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a:normAutofit fontScale="90000"/>
          </a:bodyPr>
          <a:lstStyle/>
          <a:p>
            <a:pPr algn="l"/>
            <a:r>
              <a:rPr lang="en-US" dirty="0"/>
              <a:t>Artistic</a:t>
            </a:r>
            <a:br>
              <a:rPr lang="en-US" dirty="0"/>
            </a:br>
            <a:r>
              <a:rPr lang="en-US" dirty="0"/>
              <a:t>Style Transfer</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804335" y="4009771"/>
            <a:ext cx="3503122" cy="1244361"/>
          </a:xfrm>
        </p:spPr>
        <p:txBody>
          <a:bodyPr>
            <a:normAutofit lnSpcReduction="10000"/>
          </a:bodyPr>
          <a:lstStyle/>
          <a:p>
            <a:pPr algn="l"/>
            <a:r>
              <a:rPr lang="en-US" sz="1800" dirty="0">
                <a:solidFill>
                  <a:srgbClr val="FC05CB"/>
                </a:solidFill>
              </a:rPr>
              <a:t>Austin Hester</a:t>
            </a:r>
            <a:br>
              <a:rPr lang="en-US" sz="1800" dirty="0">
                <a:solidFill>
                  <a:srgbClr val="FC05CB"/>
                </a:solidFill>
              </a:rPr>
            </a:br>
            <a:r>
              <a:rPr lang="en-US" sz="1800" dirty="0">
                <a:solidFill>
                  <a:srgbClr val="FC05CB"/>
                </a:solidFill>
              </a:rPr>
              <a:t>CS 6420 – Image Processing</a:t>
            </a:r>
            <a:br>
              <a:rPr lang="en-US" sz="1800" dirty="0">
                <a:solidFill>
                  <a:srgbClr val="FC05CB"/>
                </a:solidFill>
              </a:rPr>
            </a:br>
            <a:r>
              <a:rPr lang="en-US" sz="1800" dirty="0">
                <a:solidFill>
                  <a:srgbClr val="FC05CB"/>
                </a:solidFill>
              </a:rPr>
              <a:t>Prof. Sanjiv Bhatia</a:t>
            </a:r>
            <a:br>
              <a:rPr lang="en-US" sz="1800" dirty="0">
                <a:solidFill>
                  <a:srgbClr val="FC05CB"/>
                </a:solidFill>
              </a:rPr>
            </a:br>
            <a:r>
              <a:rPr lang="en-US" sz="1800" dirty="0">
                <a:solidFill>
                  <a:srgbClr val="FC05CB"/>
                </a:solidFill>
              </a:rPr>
              <a:t>University of Missouri – St. Louis</a:t>
            </a:r>
          </a:p>
        </p:txBody>
      </p:sp>
    </p:spTree>
    <p:extLst>
      <p:ext uri="{BB962C8B-B14F-4D97-AF65-F5344CB8AC3E}">
        <p14:creationId xmlns:p14="http://schemas.microsoft.com/office/powerpoint/2010/main" val="1946576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AB874-BEBB-4CCB-A35C-FB03A6F6ECBF}"/>
              </a:ext>
            </a:extLst>
          </p:cNvPr>
          <p:cNvSpPr>
            <a:spLocks noGrp="1"/>
          </p:cNvSpPr>
          <p:nvPr>
            <p:ph type="title"/>
          </p:nvPr>
        </p:nvSpPr>
        <p:spPr/>
        <p:txBody>
          <a:bodyPr/>
          <a:lstStyle/>
          <a:p>
            <a:r>
              <a:rPr lang="en-US" dirty="0"/>
              <a:t>Paper Selection #2</a:t>
            </a:r>
          </a:p>
        </p:txBody>
      </p:sp>
      <p:sp>
        <p:nvSpPr>
          <p:cNvPr id="3" name="Content Placeholder 2">
            <a:extLst>
              <a:ext uri="{FF2B5EF4-FFF2-40B4-BE49-F238E27FC236}">
                <a16:creationId xmlns:a16="http://schemas.microsoft.com/office/drawing/2014/main" id="{6AB8072C-1221-4361-86A7-AC2F702D26D4}"/>
              </a:ext>
            </a:extLst>
          </p:cNvPr>
          <p:cNvSpPr>
            <a:spLocks noGrp="1"/>
          </p:cNvSpPr>
          <p:nvPr>
            <p:ph idx="1"/>
          </p:nvPr>
        </p:nvSpPr>
        <p:spPr/>
        <p:txBody>
          <a:bodyPr/>
          <a:lstStyle/>
          <a:p>
            <a:r>
              <a:rPr lang="en-US" dirty="0"/>
              <a:t>topics</a:t>
            </a:r>
          </a:p>
        </p:txBody>
      </p:sp>
      <p:sp>
        <p:nvSpPr>
          <p:cNvPr id="4" name="Text Placeholder 3">
            <a:extLst>
              <a:ext uri="{FF2B5EF4-FFF2-40B4-BE49-F238E27FC236}">
                <a16:creationId xmlns:a16="http://schemas.microsoft.com/office/drawing/2014/main" id="{57A2C2C2-1915-4006-8594-FC1797956471}"/>
              </a:ext>
            </a:extLst>
          </p:cNvPr>
          <p:cNvSpPr>
            <a:spLocks noGrp="1"/>
          </p:cNvSpPr>
          <p:nvPr>
            <p:ph type="body" sz="half" idx="2"/>
          </p:nvPr>
        </p:nvSpPr>
        <p:spPr/>
        <p:txBody>
          <a:bodyPr/>
          <a:lstStyle/>
          <a:p>
            <a:r>
              <a:rPr lang="en-US" dirty="0"/>
              <a:t>Author etc.</a:t>
            </a:r>
          </a:p>
        </p:txBody>
      </p:sp>
    </p:spTree>
    <p:extLst>
      <p:ext uri="{BB962C8B-B14F-4D97-AF65-F5344CB8AC3E}">
        <p14:creationId xmlns:p14="http://schemas.microsoft.com/office/powerpoint/2010/main" val="1380195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E1851-DB07-45E1-BD90-6FBF5249FD93}"/>
              </a:ext>
            </a:extLst>
          </p:cNvPr>
          <p:cNvSpPr>
            <a:spLocks noGrp="1"/>
          </p:cNvSpPr>
          <p:nvPr>
            <p:ph type="title"/>
          </p:nvPr>
        </p:nvSpPr>
        <p:spPr/>
        <p:txBody>
          <a:bodyPr/>
          <a:lstStyle/>
          <a:p>
            <a:r>
              <a:rPr lang="en-US" dirty="0"/>
              <a:t>Paper Selection #2 Examples</a:t>
            </a:r>
          </a:p>
        </p:txBody>
      </p:sp>
      <p:sp>
        <p:nvSpPr>
          <p:cNvPr id="3" name="Text Placeholder 2">
            <a:extLst>
              <a:ext uri="{FF2B5EF4-FFF2-40B4-BE49-F238E27FC236}">
                <a16:creationId xmlns:a16="http://schemas.microsoft.com/office/drawing/2014/main" id="{B78FDC31-FC99-4CEF-B221-62259E6B075F}"/>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86898CC3-40D5-46E9-85A3-AA2F91AFEF1E}"/>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1B1A2134-0831-4ED5-BD40-33830B4597DD}"/>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DFE5F5B6-2CE6-441B-8EF8-F6C99425D773}"/>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1754034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8AB18-297E-4F5A-8B17-0EEC3FEB396F}"/>
              </a:ext>
            </a:extLst>
          </p:cNvPr>
          <p:cNvSpPr>
            <a:spLocks noGrp="1"/>
          </p:cNvSpPr>
          <p:nvPr>
            <p:ph type="title"/>
          </p:nvPr>
        </p:nvSpPr>
        <p:spPr/>
        <p:txBody>
          <a:bodyPr/>
          <a:lstStyle/>
          <a:p>
            <a:r>
              <a:rPr lang="en-US" dirty="0"/>
              <a:t>Implementation</a:t>
            </a:r>
          </a:p>
        </p:txBody>
      </p:sp>
      <p:sp>
        <p:nvSpPr>
          <p:cNvPr id="3" name="Content Placeholder 2">
            <a:extLst>
              <a:ext uri="{FF2B5EF4-FFF2-40B4-BE49-F238E27FC236}">
                <a16:creationId xmlns:a16="http://schemas.microsoft.com/office/drawing/2014/main" id="{0AEA7A41-86AE-437F-BD23-59669487AC8E}"/>
              </a:ext>
            </a:extLst>
          </p:cNvPr>
          <p:cNvSpPr>
            <a:spLocks noGrp="1"/>
          </p:cNvSpPr>
          <p:nvPr>
            <p:ph idx="1"/>
          </p:nvPr>
        </p:nvSpPr>
        <p:spPr/>
        <p:txBody>
          <a:bodyPr/>
          <a:lstStyle/>
          <a:p>
            <a:r>
              <a:rPr lang="en-US" dirty="0"/>
              <a:t>Points taken from papers…</a:t>
            </a:r>
          </a:p>
          <a:p>
            <a:r>
              <a:rPr lang="en-US" dirty="0"/>
              <a:t>Points taken from previous projects</a:t>
            </a:r>
          </a:p>
          <a:p>
            <a:r>
              <a:rPr lang="en-US" dirty="0"/>
              <a:t>Points made up</a:t>
            </a:r>
          </a:p>
          <a:p>
            <a:r>
              <a:rPr lang="en-US" dirty="0"/>
              <a:t>Why I didn’t want to use neural networks.</a:t>
            </a:r>
          </a:p>
        </p:txBody>
      </p:sp>
    </p:spTree>
    <p:extLst>
      <p:ext uri="{BB962C8B-B14F-4D97-AF65-F5344CB8AC3E}">
        <p14:creationId xmlns:p14="http://schemas.microsoft.com/office/powerpoint/2010/main" val="34992069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B5777-5DFB-4AAF-A6F1-9B8059460EA8}"/>
              </a:ext>
            </a:extLst>
          </p:cNvPr>
          <p:cNvSpPr>
            <a:spLocks noGrp="1"/>
          </p:cNvSpPr>
          <p:nvPr>
            <p:ph type="title"/>
          </p:nvPr>
        </p:nvSpPr>
        <p:spPr/>
        <p:txBody>
          <a:bodyPr/>
          <a:lstStyle/>
          <a:p>
            <a:r>
              <a:rPr lang="en-US" dirty="0"/>
              <a:t>Implementation workflow</a:t>
            </a:r>
          </a:p>
        </p:txBody>
      </p:sp>
      <p:sp>
        <p:nvSpPr>
          <p:cNvPr id="3" name="Content Placeholder 2">
            <a:extLst>
              <a:ext uri="{FF2B5EF4-FFF2-40B4-BE49-F238E27FC236}">
                <a16:creationId xmlns:a16="http://schemas.microsoft.com/office/drawing/2014/main" id="{21C42726-8F0E-4942-B763-2E946A53CCD3}"/>
              </a:ext>
            </a:extLst>
          </p:cNvPr>
          <p:cNvSpPr>
            <a:spLocks noGrp="1"/>
          </p:cNvSpPr>
          <p:nvPr>
            <p:ph idx="1"/>
          </p:nvPr>
        </p:nvSpPr>
        <p:spPr/>
        <p:txBody>
          <a:bodyPr/>
          <a:lstStyle/>
          <a:p>
            <a:r>
              <a:rPr lang="en-US" dirty="0"/>
              <a:t>Add flow chart from template image to target image to output image.</a:t>
            </a:r>
          </a:p>
        </p:txBody>
      </p:sp>
    </p:spTree>
    <p:extLst>
      <p:ext uri="{BB962C8B-B14F-4D97-AF65-F5344CB8AC3E}">
        <p14:creationId xmlns:p14="http://schemas.microsoft.com/office/powerpoint/2010/main" val="2896433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67A5A-9D4C-4B63-9BA8-CED236A9A5E5}"/>
              </a:ext>
            </a:extLst>
          </p:cNvPr>
          <p:cNvSpPr>
            <a:spLocks noGrp="1"/>
          </p:cNvSpPr>
          <p:nvPr>
            <p:ph type="title"/>
          </p:nvPr>
        </p:nvSpPr>
        <p:spPr/>
        <p:txBody>
          <a:bodyPr/>
          <a:lstStyle/>
          <a:p>
            <a:r>
              <a:rPr lang="en-US" dirty="0"/>
              <a:t>Code Snippets</a:t>
            </a:r>
          </a:p>
        </p:txBody>
      </p:sp>
      <p:sp>
        <p:nvSpPr>
          <p:cNvPr id="3" name="Text Placeholder 2">
            <a:extLst>
              <a:ext uri="{FF2B5EF4-FFF2-40B4-BE49-F238E27FC236}">
                <a16:creationId xmlns:a16="http://schemas.microsoft.com/office/drawing/2014/main" id="{3C93A7CE-B3D9-4831-968F-BF26A4CABF07}"/>
              </a:ext>
            </a:extLst>
          </p:cNvPr>
          <p:cNvSpPr>
            <a:spLocks noGrp="1"/>
          </p:cNvSpPr>
          <p:nvPr>
            <p:ph type="body" idx="1"/>
          </p:nvPr>
        </p:nvSpPr>
        <p:spPr/>
        <p:txBody>
          <a:bodyPr/>
          <a:lstStyle/>
          <a:p>
            <a:r>
              <a:rPr lang="en-US" dirty="0"/>
              <a:t>Code #1</a:t>
            </a:r>
          </a:p>
        </p:txBody>
      </p:sp>
      <p:sp>
        <p:nvSpPr>
          <p:cNvPr id="4" name="Text Placeholder 3">
            <a:extLst>
              <a:ext uri="{FF2B5EF4-FFF2-40B4-BE49-F238E27FC236}">
                <a16:creationId xmlns:a16="http://schemas.microsoft.com/office/drawing/2014/main" id="{72FF3110-8664-45F0-8098-5A401E3FF670}"/>
              </a:ext>
            </a:extLst>
          </p:cNvPr>
          <p:cNvSpPr>
            <a:spLocks noGrp="1"/>
          </p:cNvSpPr>
          <p:nvPr>
            <p:ph type="body" sz="half" idx="15"/>
          </p:nvPr>
        </p:nvSpPr>
        <p:spPr/>
        <p:txBody>
          <a:bodyPr/>
          <a:lstStyle/>
          <a:p>
            <a:endParaRPr lang="en-US" dirty="0"/>
          </a:p>
        </p:txBody>
      </p:sp>
      <p:sp>
        <p:nvSpPr>
          <p:cNvPr id="5" name="Text Placeholder 4">
            <a:extLst>
              <a:ext uri="{FF2B5EF4-FFF2-40B4-BE49-F238E27FC236}">
                <a16:creationId xmlns:a16="http://schemas.microsoft.com/office/drawing/2014/main" id="{DD85F84A-CD15-434B-B1F5-663E67322DC6}"/>
              </a:ext>
            </a:extLst>
          </p:cNvPr>
          <p:cNvSpPr>
            <a:spLocks noGrp="1"/>
          </p:cNvSpPr>
          <p:nvPr>
            <p:ph type="body" sz="quarter" idx="3"/>
          </p:nvPr>
        </p:nvSpPr>
        <p:spPr/>
        <p:txBody>
          <a:bodyPr/>
          <a:lstStyle/>
          <a:p>
            <a:r>
              <a:rPr lang="en-US" dirty="0"/>
              <a:t>Code #2</a:t>
            </a:r>
          </a:p>
        </p:txBody>
      </p:sp>
      <p:sp>
        <p:nvSpPr>
          <p:cNvPr id="6" name="Text Placeholder 5">
            <a:extLst>
              <a:ext uri="{FF2B5EF4-FFF2-40B4-BE49-F238E27FC236}">
                <a16:creationId xmlns:a16="http://schemas.microsoft.com/office/drawing/2014/main" id="{1D8DDBCA-227B-49F8-990E-CF10474EC8EA}"/>
              </a:ext>
            </a:extLst>
          </p:cNvPr>
          <p:cNvSpPr>
            <a:spLocks noGrp="1"/>
          </p:cNvSpPr>
          <p:nvPr>
            <p:ph type="body" sz="half" idx="16"/>
          </p:nvPr>
        </p:nvSpPr>
        <p:spPr/>
        <p:txBody>
          <a:bodyPr/>
          <a:lstStyle/>
          <a:p>
            <a:endParaRPr lang="en-US"/>
          </a:p>
        </p:txBody>
      </p:sp>
      <p:sp>
        <p:nvSpPr>
          <p:cNvPr id="7" name="Text Placeholder 6">
            <a:extLst>
              <a:ext uri="{FF2B5EF4-FFF2-40B4-BE49-F238E27FC236}">
                <a16:creationId xmlns:a16="http://schemas.microsoft.com/office/drawing/2014/main" id="{2C659FA0-1912-4FF6-95F2-A841842BB4E2}"/>
              </a:ext>
            </a:extLst>
          </p:cNvPr>
          <p:cNvSpPr>
            <a:spLocks noGrp="1"/>
          </p:cNvSpPr>
          <p:nvPr>
            <p:ph type="body" sz="quarter" idx="13"/>
          </p:nvPr>
        </p:nvSpPr>
        <p:spPr/>
        <p:txBody>
          <a:bodyPr/>
          <a:lstStyle/>
          <a:p>
            <a:r>
              <a:rPr lang="en-US" dirty="0"/>
              <a:t>Code #3</a:t>
            </a:r>
          </a:p>
        </p:txBody>
      </p:sp>
      <p:sp>
        <p:nvSpPr>
          <p:cNvPr id="8" name="Text Placeholder 7">
            <a:extLst>
              <a:ext uri="{FF2B5EF4-FFF2-40B4-BE49-F238E27FC236}">
                <a16:creationId xmlns:a16="http://schemas.microsoft.com/office/drawing/2014/main" id="{A1381DB9-3E35-47AF-809E-F6C8D772B3C5}"/>
              </a:ext>
            </a:extLst>
          </p:cNvPr>
          <p:cNvSpPr>
            <a:spLocks noGrp="1"/>
          </p:cNvSpPr>
          <p:nvPr>
            <p:ph type="body" sz="half" idx="17"/>
          </p:nvPr>
        </p:nvSpPr>
        <p:spPr/>
        <p:txBody>
          <a:bodyPr/>
          <a:lstStyle/>
          <a:p>
            <a:endParaRPr lang="en-US"/>
          </a:p>
        </p:txBody>
      </p:sp>
    </p:spTree>
    <p:extLst>
      <p:ext uri="{BB962C8B-B14F-4D97-AF65-F5344CB8AC3E}">
        <p14:creationId xmlns:p14="http://schemas.microsoft.com/office/powerpoint/2010/main" val="13153821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D5F22-AFB5-4E5C-93E9-2BF0E62BB74A}"/>
              </a:ext>
            </a:extLst>
          </p:cNvPr>
          <p:cNvSpPr>
            <a:spLocks noGrp="1"/>
          </p:cNvSpPr>
          <p:nvPr>
            <p:ph type="title"/>
          </p:nvPr>
        </p:nvSpPr>
        <p:spPr/>
        <p:txBody>
          <a:bodyPr/>
          <a:lstStyle/>
          <a:p>
            <a:r>
              <a:rPr lang="en-US" dirty="0"/>
              <a:t>Example of Implementation</a:t>
            </a:r>
          </a:p>
        </p:txBody>
      </p:sp>
      <p:sp>
        <p:nvSpPr>
          <p:cNvPr id="3" name="Text Placeholder 2">
            <a:extLst>
              <a:ext uri="{FF2B5EF4-FFF2-40B4-BE49-F238E27FC236}">
                <a16:creationId xmlns:a16="http://schemas.microsoft.com/office/drawing/2014/main" id="{88614ECD-F922-4501-9588-9DAC5471C573}"/>
              </a:ext>
            </a:extLst>
          </p:cNvPr>
          <p:cNvSpPr>
            <a:spLocks noGrp="1"/>
          </p:cNvSpPr>
          <p:nvPr>
            <p:ph type="body" idx="1"/>
          </p:nvPr>
        </p:nvSpPr>
        <p:spPr/>
        <p:txBody>
          <a:bodyPr/>
          <a:lstStyle/>
          <a:p>
            <a:r>
              <a:rPr lang="en-US" dirty="0"/>
              <a:t>Style Template Image</a:t>
            </a:r>
          </a:p>
        </p:txBody>
      </p:sp>
      <p:sp>
        <p:nvSpPr>
          <p:cNvPr id="4" name="Content Placeholder 3">
            <a:extLst>
              <a:ext uri="{FF2B5EF4-FFF2-40B4-BE49-F238E27FC236}">
                <a16:creationId xmlns:a16="http://schemas.microsoft.com/office/drawing/2014/main" id="{E7039BED-294F-4E0B-975B-734681B6F6D9}"/>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008BF96F-6485-4DDE-9D92-86A163197BD9}"/>
              </a:ext>
            </a:extLst>
          </p:cNvPr>
          <p:cNvSpPr>
            <a:spLocks noGrp="1"/>
          </p:cNvSpPr>
          <p:nvPr>
            <p:ph type="body" sz="quarter" idx="3"/>
          </p:nvPr>
        </p:nvSpPr>
        <p:spPr/>
        <p:txBody>
          <a:bodyPr/>
          <a:lstStyle/>
          <a:p>
            <a:r>
              <a:rPr lang="en-US" dirty="0"/>
              <a:t>Target Image</a:t>
            </a:r>
          </a:p>
        </p:txBody>
      </p:sp>
      <p:sp>
        <p:nvSpPr>
          <p:cNvPr id="6" name="Content Placeholder 5">
            <a:extLst>
              <a:ext uri="{FF2B5EF4-FFF2-40B4-BE49-F238E27FC236}">
                <a16:creationId xmlns:a16="http://schemas.microsoft.com/office/drawing/2014/main" id="{F4BDE570-5773-41FC-A6D5-6FE25E092A6F}"/>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1845061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C0460-FC9E-4669-9F13-230F5F5C7B49}"/>
              </a:ext>
            </a:extLst>
          </p:cNvPr>
          <p:cNvSpPr>
            <a:spLocks noGrp="1"/>
          </p:cNvSpPr>
          <p:nvPr>
            <p:ph type="title"/>
          </p:nvPr>
        </p:nvSpPr>
        <p:spPr/>
        <p:txBody>
          <a:bodyPr/>
          <a:lstStyle/>
          <a:p>
            <a:r>
              <a:rPr lang="en-US" dirty="0"/>
              <a:t>Implementation Results</a:t>
            </a:r>
          </a:p>
        </p:txBody>
      </p:sp>
      <p:sp>
        <p:nvSpPr>
          <p:cNvPr id="3" name="Content Placeholder 2">
            <a:extLst>
              <a:ext uri="{FF2B5EF4-FFF2-40B4-BE49-F238E27FC236}">
                <a16:creationId xmlns:a16="http://schemas.microsoft.com/office/drawing/2014/main" id="{ADBE937E-B826-46A0-8A26-6C500CAD9F7B}"/>
              </a:ext>
            </a:extLst>
          </p:cNvPr>
          <p:cNvSpPr>
            <a:spLocks noGrp="1"/>
          </p:cNvSpPr>
          <p:nvPr>
            <p:ph idx="1"/>
          </p:nvPr>
        </p:nvSpPr>
        <p:spPr/>
        <p:txBody>
          <a:bodyPr/>
          <a:lstStyle/>
          <a:p>
            <a:r>
              <a:rPr lang="en-US" dirty="0"/>
              <a:t>Output image</a:t>
            </a:r>
          </a:p>
        </p:txBody>
      </p:sp>
      <p:sp>
        <p:nvSpPr>
          <p:cNvPr id="4" name="Text Placeholder 3">
            <a:extLst>
              <a:ext uri="{FF2B5EF4-FFF2-40B4-BE49-F238E27FC236}">
                <a16:creationId xmlns:a16="http://schemas.microsoft.com/office/drawing/2014/main" id="{C7DC0B38-A1A2-49FC-BA46-A55BBC07C8E4}"/>
              </a:ext>
            </a:extLst>
          </p:cNvPr>
          <p:cNvSpPr>
            <a:spLocks noGrp="1"/>
          </p:cNvSpPr>
          <p:nvPr>
            <p:ph type="body" sz="half" idx="2"/>
          </p:nvPr>
        </p:nvSpPr>
        <p:spPr/>
        <p:txBody>
          <a:bodyPr/>
          <a:lstStyle/>
          <a:p>
            <a:pPr marL="285750" indent="-285750" algn="l">
              <a:buFont typeface="Arial" panose="020B0604020202020204" pitchFamily="34" charset="0"/>
              <a:buChar char="•"/>
            </a:pPr>
            <a:r>
              <a:rPr lang="en-US" dirty="0"/>
              <a:t>notes</a:t>
            </a:r>
          </a:p>
        </p:txBody>
      </p:sp>
    </p:spTree>
    <p:extLst>
      <p:ext uri="{BB962C8B-B14F-4D97-AF65-F5344CB8AC3E}">
        <p14:creationId xmlns:p14="http://schemas.microsoft.com/office/powerpoint/2010/main" val="289835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E6F6C-4FBD-4A0D-ADE4-6F6D009EC3ED}"/>
              </a:ext>
            </a:extLst>
          </p:cNvPr>
          <p:cNvSpPr>
            <a:spLocks noGrp="1"/>
          </p:cNvSpPr>
          <p:nvPr>
            <p:ph type="title"/>
          </p:nvPr>
        </p:nvSpPr>
        <p:spPr/>
        <p:txBody>
          <a:bodyPr/>
          <a:lstStyle/>
          <a:p>
            <a:r>
              <a:rPr lang="en-US" dirty="0"/>
              <a:t>Implementation Results</a:t>
            </a:r>
          </a:p>
        </p:txBody>
      </p:sp>
      <p:sp>
        <p:nvSpPr>
          <p:cNvPr id="3" name="Content Placeholder 2">
            <a:extLst>
              <a:ext uri="{FF2B5EF4-FFF2-40B4-BE49-F238E27FC236}">
                <a16:creationId xmlns:a16="http://schemas.microsoft.com/office/drawing/2014/main" id="{5E8A75F5-6079-4DC7-960E-FDDD57157655}"/>
              </a:ext>
            </a:extLst>
          </p:cNvPr>
          <p:cNvSpPr>
            <a:spLocks noGrp="1"/>
          </p:cNvSpPr>
          <p:nvPr>
            <p:ph idx="1"/>
          </p:nvPr>
        </p:nvSpPr>
        <p:spPr/>
        <p:txBody>
          <a:bodyPr/>
          <a:lstStyle/>
          <a:p>
            <a:r>
              <a:rPr lang="en-US" dirty="0"/>
              <a:t>Output image</a:t>
            </a:r>
          </a:p>
        </p:txBody>
      </p:sp>
      <p:sp>
        <p:nvSpPr>
          <p:cNvPr id="4" name="Text Placeholder 3">
            <a:extLst>
              <a:ext uri="{FF2B5EF4-FFF2-40B4-BE49-F238E27FC236}">
                <a16:creationId xmlns:a16="http://schemas.microsoft.com/office/drawing/2014/main" id="{37E35715-C4EE-4AA8-BE8A-DF3A7AF9D98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10231354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AF4B3-1ACE-4310-8530-B37449663064}"/>
              </a:ext>
            </a:extLst>
          </p:cNvPr>
          <p:cNvSpPr>
            <a:spLocks noGrp="1"/>
          </p:cNvSpPr>
          <p:nvPr>
            <p:ph type="title"/>
          </p:nvPr>
        </p:nvSpPr>
        <p:spPr/>
        <p:txBody>
          <a:bodyPr>
            <a:normAutofit/>
          </a:bodyPr>
          <a:lstStyle/>
          <a:p>
            <a:r>
              <a:rPr lang="en-US" dirty="0"/>
              <a:t>Problems Faced</a:t>
            </a:r>
          </a:p>
        </p:txBody>
      </p:sp>
      <p:sp>
        <p:nvSpPr>
          <p:cNvPr id="3" name="Content Placeholder 2">
            <a:extLst>
              <a:ext uri="{FF2B5EF4-FFF2-40B4-BE49-F238E27FC236}">
                <a16:creationId xmlns:a16="http://schemas.microsoft.com/office/drawing/2014/main" id="{CB283BA7-3E44-48E7-A32A-C8C21100A696}"/>
              </a:ext>
            </a:extLst>
          </p:cNvPr>
          <p:cNvSpPr>
            <a:spLocks noGrp="1"/>
          </p:cNvSpPr>
          <p:nvPr>
            <p:ph idx="1"/>
          </p:nvPr>
        </p:nvSpPr>
        <p:spPr/>
        <p:txBody>
          <a:bodyPr/>
          <a:lstStyle/>
          <a:p>
            <a:r>
              <a:rPr lang="en-US" dirty="0"/>
              <a:t>Video</a:t>
            </a:r>
          </a:p>
          <a:p>
            <a:pPr lvl="1"/>
            <a:r>
              <a:rPr lang="en-US" dirty="0"/>
              <a:t>Temporal cohesion</a:t>
            </a:r>
          </a:p>
          <a:p>
            <a:pPr lvl="1"/>
            <a:r>
              <a:rPr lang="en-US" dirty="0"/>
              <a:t>Object tracking</a:t>
            </a:r>
          </a:p>
          <a:p>
            <a:pPr lvl="1"/>
            <a:r>
              <a:rPr lang="en-US" dirty="0"/>
              <a:t>Optical Flow</a:t>
            </a:r>
          </a:p>
          <a:p>
            <a:endParaRPr lang="en-US" dirty="0"/>
          </a:p>
        </p:txBody>
      </p:sp>
    </p:spTree>
    <p:extLst>
      <p:ext uri="{BB962C8B-B14F-4D97-AF65-F5344CB8AC3E}">
        <p14:creationId xmlns:p14="http://schemas.microsoft.com/office/powerpoint/2010/main" val="26205207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C7FAE-0A8F-44E8-A74C-9D71436B3D58}"/>
              </a:ext>
            </a:extLst>
          </p:cNvPr>
          <p:cNvSpPr>
            <a:spLocks noGrp="1"/>
          </p:cNvSpPr>
          <p:nvPr>
            <p:ph type="title"/>
          </p:nvPr>
        </p:nvSpPr>
        <p:spPr/>
        <p:txBody>
          <a:bodyPr/>
          <a:lstStyle/>
          <a:p>
            <a:r>
              <a:rPr lang="en-US" dirty="0"/>
              <a:t>Future Work</a:t>
            </a:r>
          </a:p>
        </p:txBody>
      </p:sp>
      <p:sp>
        <p:nvSpPr>
          <p:cNvPr id="3" name="Picture Placeholder 2">
            <a:extLst>
              <a:ext uri="{FF2B5EF4-FFF2-40B4-BE49-F238E27FC236}">
                <a16:creationId xmlns:a16="http://schemas.microsoft.com/office/drawing/2014/main" id="{8CF09ED7-F2E9-451B-ACAF-7C5914B288C7}"/>
              </a:ext>
            </a:extLst>
          </p:cNvPr>
          <p:cNvSpPr>
            <a:spLocks noGrp="1"/>
          </p:cNvSpPr>
          <p:nvPr>
            <p:ph type="pic" idx="1"/>
          </p:nvPr>
        </p:nvSpPr>
        <p:spPr/>
      </p:sp>
      <p:sp>
        <p:nvSpPr>
          <p:cNvPr id="4" name="Text Placeholder 3">
            <a:extLst>
              <a:ext uri="{FF2B5EF4-FFF2-40B4-BE49-F238E27FC236}">
                <a16:creationId xmlns:a16="http://schemas.microsoft.com/office/drawing/2014/main" id="{E1E951F0-E0A3-47B4-B672-ECFB76005824}"/>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94854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EB764-15F0-482F-B2CC-9E33810D60BC}"/>
              </a:ext>
            </a:extLst>
          </p:cNvPr>
          <p:cNvSpPr>
            <a:spLocks noGrp="1"/>
          </p:cNvSpPr>
          <p:nvPr>
            <p:ph type="title"/>
          </p:nvPr>
        </p:nvSpPr>
        <p:spPr/>
        <p:txBody>
          <a:bodyPr>
            <a:normAutofit/>
          </a:bodyPr>
          <a:lstStyle/>
          <a:p>
            <a:r>
              <a:rPr lang="en-US" sz="5400" dirty="0"/>
              <a:t>History</a:t>
            </a:r>
          </a:p>
        </p:txBody>
      </p:sp>
      <p:sp>
        <p:nvSpPr>
          <p:cNvPr id="3" name="Content Placeholder 2">
            <a:extLst>
              <a:ext uri="{FF2B5EF4-FFF2-40B4-BE49-F238E27FC236}">
                <a16:creationId xmlns:a16="http://schemas.microsoft.com/office/drawing/2014/main" id="{088874D3-F036-44F9-838F-5CF42950600A}"/>
              </a:ext>
            </a:extLst>
          </p:cNvPr>
          <p:cNvSpPr>
            <a:spLocks noGrp="1"/>
          </p:cNvSpPr>
          <p:nvPr>
            <p:ph idx="1"/>
          </p:nvPr>
        </p:nvSpPr>
        <p:spPr/>
        <p:txBody>
          <a:bodyPr/>
          <a:lstStyle/>
          <a:p>
            <a:r>
              <a:rPr lang="en-US" dirty="0"/>
              <a:t>Put that image of the dancing skeleton and the actor it is based on.</a:t>
            </a:r>
          </a:p>
        </p:txBody>
      </p:sp>
      <p:sp>
        <p:nvSpPr>
          <p:cNvPr id="4" name="Text Placeholder 3">
            <a:extLst>
              <a:ext uri="{FF2B5EF4-FFF2-40B4-BE49-F238E27FC236}">
                <a16:creationId xmlns:a16="http://schemas.microsoft.com/office/drawing/2014/main" id="{9879E75F-4F38-4AB8-A6F1-BF1D9B24BF89}"/>
              </a:ext>
            </a:extLst>
          </p:cNvPr>
          <p:cNvSpPr>
            <a:spLocks noGrp="1"/>
          </p:cNvSpPr>
          <p:nvPr>
            <p:ph type="body" sz="half" idx="2"/>
          </p:nvPr>
        </p:nvSpPr>
        <p:spPr>
          <a:xfrm>
            <a:off x="913795" y="2673351"/>
            <a:ext cx="3706889" cy="1081785"/>
          </a:xfrm>
        </p:spPr>
        <p:txBody>
          <a:bodyPr>
            <a:normAutofit/>
          </a:bodyPr>
          <a:lstStyle/>
          <a:p>
            <a:r>
              <a:rPr lang="en-US" sz="2400" dirty="0"/>
              <a:t>Cartoons, Rotoscoping, etc.</a:t>
            </a:r>
          </a:p>
        </p:txBody>
      </p:sp>
    </p:spTree>
    <p:extLst>
      <p:ext uri="{BB962C8B-B14F-4D97-AF65-F5344CB8AC3E}">
        <p14:creationId xmlns:p14="http://schemas.microsoft.com/office/powerpoint/2010/main" val="27394595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99AF9-733E-473A-B335-2B69288280B8}"/>
              </a:ext>
            </a:extLst>
          </p:cNvPr>
          <p:cNvSpPr>
            <a:spLocks noGrp="1"/>
          </p:cNvSpPr>
          <p:nvPr>
            <p:ph type="title"/>
          </p:nvPr>
        </p:nvSpPr>
        <p:spPr/>
        <p:txBody>
          <a:bodyPr/>
          <a:lstStyle/>
          <a:p>
            <a:r>
              <a:rPr lang="en-US" dirty="0"/>
              <a:t>Czech guy’s work</a:t>
            </a:r>
          </a:p>
        </p:txBody>
      </p:sp>
      <p:sp>
        <p:nvSpPr>
          <p:cNvPr id="3" name="Text Placeholder 2">
            <a:extLst>
              <a:ext uri="{FF2B5EF4-FFF2-40B4-BE49-F238E27FC236}">
                <a16:creationId xmlns:a16="http://schemas.microsoft.com/office/drawing/2014/main" id="{1382B570-1E0C-42D3-94A6-84EB09533978}"/>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8BDC97EB-BACA-4934-BCE3-FF4DAF25D675}"/>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86369669-0313-4923-9447-54F7C03CFA6B}"/>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5792720B-3262-46B6-B82F-0F096B3B117A}"/>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12842397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03763-559F-47A5-918B-6D685B6A5BF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4E2D56EF-AA12-4471-A755-9A93C5A2423B}"/>
              </a:ext>
            </a:extLst>
          </p:cNvPr>
          <p:cNvSpPr>
            <a:spLocks noGrp="1"/>
          </p:cNvSpPr>
          <p:nvPr>
            <p:ph idx="1"/>
          </p:nvPr>
        </p:nvSpPr>
        <p:spPr/>
        <p:txBody>
          <a:bodyPr/>
          <a:lstStyle/>
          <a:p>
            <a:r>
              <a:rPr lang="en-US" dirty="0"/>
              <a:t>Papers pls</a:t>
            </a:r>
          </a:p>
          <a:p>
            <a:r>
              <a:rPr lang="en-US"/>
              <a:t>test</a:t>
            </a:r>
            <a:endParaRPr lang="en-US" dirty="0"/>
          </a:p>
        </p:txBody>
      </p:sp>
    </p:spTree>
    <p:extLst>
      <p:ext uri="{BB962C8B-B14F-4D97-AF65-F5344CB8AC3E}">
        <p14:creationId xmlns:p14="http://schemas.microsoft.com/office/powerpoint/2010/main" val="12028869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a:normAutofit/>
          </a:bodyPr>
          <a:lstStyle/>
          <a:p>
            <a:r>
              <a:rPr lang="en-US" dirty="0"/>
              <a:t>Rotoscoping Timeline</a:t>
            </a:r>
          </a:p>
        </p:txBody>
      </p:sp>
      <p:graphicFrame>
        <p:nvGraphicFramePr>
          <p:cNvPr id="5" name="Content Placeholder 2" descr="SmartArt Graphic">
            <a:extLst>
              <a:ext uri="{FF2B5EF4-FFF2-40B4-BE49-F238E27FC236}">
                <a16:creationId xmlns:a16="http://schemas.microsoft.com/office/drawing/2014/main" id="{D6E2B9AC-73A3-4B9A-84F6-A0F50427C9AE}"/>
              </a:ext>
            </a:extLst>
          </p:cNvPr>
          <p:cNvGraphicFramePr>
            <a:graphicFrameLocks noGrp="1"/>
          </p:cNvGraphicFramePr>
          <p:nvPr>
            <p:ph idx="1"/>
            <p:extLst>
              <p:ext uri="{D42A27DB-BD31-4B8C-83A1-F6EECF244321}">
                <p14:modId xmlns:p14="http://schemas.microsoft.com/office/powerpoint/2010/main" val="3819709334"/>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51443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030FB-CA84-4021-AE01-FEFED6E077A7}"/>
              </a:ext>
            </a:extLst>
          </p:cNvPr>
          <p:cNvSpPr>
            <a:spLocks noGrp="1"/>
          </p:cNvSpPr>
          <p:nvPr>
            <p:ph type="title"/>
          </p:nvPr>
        </p:nvSpPr>
        <p:spPr/>
        <p:txBody>
          <a:bodyPr/>
          <a:lstStyle/>
          <a:p>
            <a:r>
              <a:rPr lang="en-US" dirty="0"/>
              <a:t>Advantages of Rotoscoping</a:t>
            </a:r>
          </a:p>
        </p:txBody>
      </p:sp>
      <p:sp>
        <p:nvSpPr>
          <p:cNvPr id="3" name="Text Placeholder 2">
            <a:extLst>
              <a:ext uri="{FF2B5EF4-FFF2-40B4-BE49-F238E27FC236}">
                <a16:creationId xmlns:a16="http://schemas.microsoft.com/office/drawing/2014/main" id="{B1765853-50F6-4C45-A0CB-AA1F5214A47F}"/>
              </a:ext>
            </a:extLst>
          </p:cNvPr>
          <p:cNvSpPr>
            <a:spLocks noGrp="1"/>
          </p:cNvSpPr>
          <p:nvPr>
            <p:ph type="body" idx="1"/>
          </p:nvPr>
        </p:nvSpPr>
        <p:spPr/>
        <p:txBody>
          <a:bodyPr/>
          <a:lstStyle/>
          <a:p>
            <a:r>
              <a:rPr lang="en-US" dirty="0"/>
              <a:t>Efficiency</a:t>
            </a:r>
          </a:p>
        </p:txBody>
      </p:sp>
      <p:sp>
        <p:nvSpPr>
          <p:cNvPr id="4" name="Content Placeholder 3">
            <a:extLst>
              <a:ext uri="{FF2B5EF4-FFF2-40B4-BE49-F238E27FC236}">
                <a16:creationId xmlns:a16="http://schemas.microsoft.com/office/drawing/2014/main" id="{47D5BB83-9369-4190-B699-7CC2AE35C558}"/>
              </a:ext>
            </a:extLst>
          </p:cNvPr>
          <p:cNvSpPr>
            <a:spLocks noGrp="1"/>
          </p:cNvSpPr>
          <p:nvPr>
            <p:ph sz="half" idx="2"/>
          </p:nvPr>
        </p:nvSpPr>
        <p:spPr/>
        <p:txBody>
          <a:bodyPr/>
          <a:lstStyle/>
          <a:p>
            <a:r>
              <a:rPr lang="en-US" dirty="0"/>
              <a:t>Show how much the process is easier using rotoscoping</a:t>
            </a:r>
          </a:p>
        </p:txBody>
      </p:sp>
      <p:sp>
        <p:nvSpPr>
          <p:cNvPr id="5" name="Text Placeholder 4">
            <a:extLst>
              <a:ext uri="{FF2B5EF4-FFF2-40B4-BE49-F238E27FC236}">
                <a16:creationId xmlns:a16="http://schemas.microsoft.com/office/drawing/2014/main" id="{05CBB0B6-EFAB-439E-9980-5F6CF7073345}"/>
              </a:ext>
            </a:extLst>
          </p:cNvPr>
          <p:cNvSpPr>
            <a:spLocks noGrp="1"/>
          </p:cNvSpPr>
          <p:nvPr>
            <p:ph type="body" sz="quarter" idx="3"/>
          </p:nvPr>
        </p:nvSpPr>
        <p:spPr/>
        <p:txBody>
          <a:bodyPr/>
          <a:lstStyle/>
          <a:p>
            <a:r>
              <a:rPr lang="en-US" dirty="0"/>
              <a:t>Motion Accuracy</a:t>
            </a:r>
          </a:p>
        </p:txBody>
      </p:sp>
      <p:sp>
        <p:nvSpPr>
          <p:cNvPr id="6" name="Content Placeholder 5">
            <a:extLst>
              <a:ext uri="{FF2B5EF4-FFF2-40B4-BE49-F238E27FC236}">
                <a16:creationId xmlns:a16="http://schemas.microsoft.com/office/drawing/2014/main" id="{2A9E831C-3E81-4931-8D7C-1FEC6C38D5A8}"/>
              </a:ext>
            </a:extLst>
          </p:cNvPr>
          <p:cNvSpPr>
            <a:spLocks noGrp="1"/>
          </p:cNvSpPr>
          <p:nvPr>
            <p:ph sz="quarter" idx="4"/>
          </p:nvPr>
        </p:nvSpPr>
        <p:spPr/>
        <p:txBody>
          <a:bodyPr/>
          <a:lstStyle/>
          <a:p>
            <a:r>
              <a:rPr lang="en-US" dirty="0"/>
              <a:t>Show image of hand-animated vs. rotoscoped.</a:t>
            </a:r>
          </a:p>
        </p:txBody>
      </p:sp>
    </p:spTree>
    <p:extLst>
      <p:ext uri="{BB962C8B-B14F-4D97-AF65-F5344CB8AC3E}">
        <p14:creationId xmlns:p14="http://schemas.microsoft.com/office/powerpoint/2010/main" val="903698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F10B0-6B97-4BDF-86F5-AFB142A0A2D2}"/>
              </a:ext>
            </a:extLst>
          </p:cNvPr>
          <p:cNvSpPr>
            <a:spLocks noGrp="1"/>
          </p:cNvSpPr>
          <p:nvPr>
            <p:ph type="ctrTitle"/>
          </p:nvPr>
        </p:nvSpPr>
        <p:spPr/>
        <p:txBody>
          <a:bodyPr/>
          <a:lstStyle/>
          <a:p>
            <a:r>
              <a:rPr lang="en-US" dirty="0"/>
              <a:t>“Problem” Statement</a:t>
            </a:r>
          </a:p>
        </p:txBody>
      </p:sp>
      <p:sp>
        <p:nvSpPr>
          <p:cNvPr id="3" name="Subtitle 2">
            <a:extLst>
              <a:ext uri="{FF2B5EF4-FFF2-40B4-BE49-F238E27FC236}">
                <a16:creationId xmlns:a16="http://schemas.microsoft.com/office/drawing/2014/main" id="{FAD24BED-8570-4834-B71B-C3157CA95C9A}"/>
              </a:ext>
            </a:extLst>
          </p:cNvPr>
          <p:cNvSpPr>
            <a:spLocks noGrp="1"/>
          </p:cNvSpPr>
          <p:nvPr>
            <p:ph type="subTitle" idx="1"/>
          </p:nvPr>
        </p:nvSpPr>
        <p:spPr/>
        <p:txBody>
          <a:bodyPr/>
          <a:lstStyle/>
          <a:p>
            <a:r>
              <a:rPr lang="en-US" dirty="0"/>
              <a:t>Animation takes so god damn long.</a:t>
            </a:r>
          </a:p>
        </p:txBody>
      </p:sp>
    </p:spTree>
    <p:extLst>
      <p:ext uri="{BB962C8B-B14F-4D97-AF65-F5344CB8AC3E}">
        <p14:creationId xmlns:p14="http://schemas.microsoft.com/office/powerpoint/2010/main" val="434908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How I Animated This Video">
            <a:hlinkClick r:id="" action="ppaction://media"/>
            <a:extLst>
              <a:ext uri="{FF2B5EF4-FFF2-40B4-BE49-F238E27FC236}">
                <a16:creationId xmlns:a16="http://schemas.microsoft.com/office/drawing/2014/main" id="{487D3B73-4AD3-4060-A47E-AED7752FC73E}"/>
              </a:ext>
            </a:extLst>
          </p:cNvPr>
          <p:cNvPicPr>
            <a:picLocks noGrp="1" noRot="1" noChangeAspect="1"/>
          </p:cNvPicPr>
          <p:nvPr>
            <p:ph idx="1"/>
            <a:videoFile r:link="rId1"/>
          </p:nvPr>
        </p:nvPicPr>
        <p:blipFill>
          <a:blip r:embed="rId3"/>
          <a:stretch>
            <a:fillRect/>
          </a:stretch>
        </p:blipFill>
        <p:spPr>
          <a:xfrm>
            <a:off x="803937" y="439278"/>
            <a:ext cx="10584126" cy="5979444"/>
          </a:xfrm>
          <a:prstGeom prst="rect">
            <a:avLst/>
          </a:prstGeom>
        </p:spPr>
      </p:pic>
    </p:spTree>
    <p:extLst>
      <p:ext uri="{BB962C8B-B14F-4D97-AF65-F5344CB8AC3E}">
        <p14:creationId xmlns:p14="http://schemas.microsoft.com/office/powerpoint/2010/main" val="417857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98EA7-0800-4B25-BAC7-9837ECD9F15F}"/>
              </a:ext>
            </a:extLst>
          </p:cNvPr>
          <p:cNvSpPr>
            <a:spLocks noGrp="1"/>
          </p:cNvSpPr>
          <p:nvPr>
            <p:ph type="title"/>
          </p:nvPr>
        </p:nvSpPr>
        <p:spPr/>
        <p:txBody>
          <a:bodyPr>
            <a:normAutofit/>
          </a:bodyPr>
          <a:lstStyle/>
          <a:p>
            <a:r>
              <a:rPr lang="en-US" sz="4800" dirty="0"/>
              <a:t>Project Focus</a:t>
            </a:r>
          </a:p>
        </p:txBody>
      </p:sp>
      <p:sp>
        <p:nvSpPr>
          <p:cNvPr id="3" name="Content Placeholder 2">
            <a:extLst>
              <a:ext uri="{FF2B5EF4-FFF2-40B4-BE49-F238E27FC236}">
                <a16:creationId xmlns:a16="http://schemas.microsoft.com/office/drawing/2014/main" id="{7351E33D-C5B9-45B6-93A3-26707D33893B}"/>
              </a:ext>
            </a:extLst>
          </p:cNvPr>
          <p:cNvSpPr>
            <a:spLocks noGrp="1"/>
          </p:cNvSpPr>
          <p:nvPr>
            <p:ph idx="1"/>
          </p:nvPr>
        </p:nvSpPr>
        <p:spPr/>
        <p:txBody>
          <a:bodyPr/>
          <a:lstStyle/>
          <a:p>
            <a:r>
              <a:rPr lang="en-US" dirty="0"/>
              <a:t>What is style transfer?</a:t>
            </a:r>
          </a:p>
          <a:p>
            <a:r>
              <a:rPr lang="en-US" dirty="0"/>
              <a:t>What is it good for?</a:t>
            </a:r>
          </a:p>
          <a:p>
            <a:r>
              <a:rPr lang="en-US" dirty="0"/>
              <a:t>Why single frame?</a:t>
            </a:r>
          </a:p>
          <a:p>
            <a:r>
              <a:rPr lang="en-US" dirty="0"/>
              <a:t>Why not video?</a:t>
            </a:r>
          </a:p>
        </p:txBody>
      </p:sp>
      <p:sp>
        <p:nvSpPr>
          <p:cNvPr id="4" name="Text Placeholder 3">
            <a:extLst>
              <a:ext uri="{FF2B5EF4-FFF2-40B4-BE49-F238E27FC236}">
                <a16:creationId xmlns:a16="http://schemas.microsoft.com/office/drawing/2014/main" id="{08321089-756F-4C6B-A4C1-6D2CCB9E2A18}"/>
              </a:ext>
            </a:extLst>
          </p:cNvPr>
          <p:cNvSpPr>
            <a:spLocks noGrp="1"/>
          </p:cNvSpPr>
          <p:nvPr>
            <p:ph type="body" sz="half" idx="2"/>
          </p:nvPr>
        </p:nvSpPr>
        <p:spPr/>
        <p:txBody>
          <a:bodyPr/>
          <a:lstStyle/>
          <a:p>
            <a:r>
              <a:rPr lang="en-US" dirty="0"/>
              <a:t>Focus on single-frame style transfer.</a:t>
            </a:r>
          </a:p>
        </p:txBody>
      </p:sp>
    </p:spTree>
    <p:extLst>
      <p:ext uri="{BB962C8B-B14F-4D97-AF65-F5344CB8AC3E}">
        <p14:creationId xmlns:p14="http://schemas.microsoft.com/office/powerpoint/2010/main" val="1689671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25B6D-4D1D-405C-8F90-60198742346A}"/>
              </a:ext>
            </a:extLst>
          </p:cNvPr>
          <p:cNvSpPr>
            <a:spLocks noGrp="1"/>
          </p:cNvSpPr>
          <p:nvPr>
            <p:ph type="title"/>
          </p:nvPr>
        </p:nvSpPr>
        <p:spPr/>
        <p:txBody>
          <a:bodyPr/>
          <a:lstStyle/>
          <a:p>
            <a:r>
              <a:rPr lang="en-US" dirty="0"/>
              <a:t>Paper Selection #1</a:t>
            </a:r>
          </a:p>
        </p:txBody>
      </p:sp>
      <p:sp>
        <p:nvSpPr>
          <p:cNvPr id="3" name="Content Placeholder 2">
            <a:extLst>
              <a:ext uri="{FF2B5EF4-FFF2-40B4-BE49-F238E27FC236}">
                <a16:creationId xmlns:a16="http://schemas.microsoft.com/office/drawing/2014/main" id="{8F5BB1C6-D016-4DF0-AB5B-A3233911CBAE}"/>
              </a:ext>
            </a:extLst>
          </p:cNvPr>
          <p:cNvSpPr>
            <a:spLocks noGrp="1"/>
          </p:cNvSpPr>
          <p:nvPr>
            <p:ph idx="1"/>
          </p:nvPr>
        </p:nvSpPr>
        <p:spPr/>
        <p:txBody>
          <a:bodyPr/>
          <a:lstStyle/>
          <a:p>
            <a:r>
              <a:rPr lang="en-US" dirty="0"/>
              <a:t>topics</a:t>
            </a:r>
          </a:p>
        </p:txBody>
      </p:sp>
      <p:sp>
        <p:nvSpPr>
          <p:cNvPr id="4" name="Text Placeholder 3">
            <a:extLst>
              <a:ext uri="{FF2B5EF4-FFF2-40B4-BE49-F238E27FC236}">
                <a16:creationId xmlns:a16="http://schemas.microsoft.com/office/drawing/2014/main" id="{08ABD50B-2112-4C70-AE4F-D5FC8D25411F}"/>
              </a:ext>
            </a:extLst>
          </p:cNvPr>
          <p:cNvSpPr>
            <a:spLocks noGrp="1"/>
          </p:cNvSpPr>
          <p:nvPr>
            <p:ph type="body" sz="half" idx="2"/>
          </p:nvPr>
        </p:nvSpPr>
        <p:spPr/>
        <p:txBody>
          <a:bodyPr/>
          <a:lstStyle/>
          <a:p>
            <a:r>
              <a:rPr lang="en-US" dirty="0"/>
              <a:t>Author etc.</a:t>
            </a:r>
          </a:p>
        </p:txBody>
      </p:sp>
    </p:spTree>
    <p:extLst>
      <p:ext uri="{BB962C8B-B14F-4D97-AF65-F5344CB8AC3E}">
        <p14:creationId xmlns:p14="http://schemas.microsoft.com/office/powerpoint/2010/main" val="3780685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E1851-DB07-45E1-BD90-6FBF5249FD93}"/>
              </a:ext>
            </a:extLst>
          </p:cNvPr>
          <p:cNvSpPr>
            <a:spLocks noGrp="1"/>
          </p:cNvSpPr>
          <p:nvPr>
            <p:ph type="title"/>
          </p:nvPr>
        </p:nvSpPr>
        <p:spPr/>
        <p:txBody>
          <a:bodyPr/>
          <a:lstStyle/>
          <a:p>
            <a:r>
              <a:rPr lang="en-US" dirty="0"/>
              <a:t>Paper Selection #1 Examples</a:t>
            </a:r>
          </a:p>
        </p:txBody>
      </p:sp>
      <p:sp>
        <p:nvSpPr>
          <p:cNvPr id="3" name="Text Placeholder 2">
            <a:extLst>
              <a:ext uri="{FF2B5EF4-FFF2-40B4-BE49-F238E27FC236}">
                <a16:creationId xmlns:a16="http://schemas.microsoft.com/office/drawing/2014/main" id="{B78FDC31-FC99-4CEF-B221-62259E6B075F}"/>
              </a:ext>
            </a:extLst>
          </p:cNvPr>
          <p:cNvSpPr>
            <a:spLocks noGrp="1"/>
          </p:cNvSpPr>
          <p:nvPr>
            <p:ph type="body" idx="1"/>
          </p:nvPr>
        </p:nvSpPr>
        <p:spPr/>
        <p:txBody>
          <a:bodyPr/>
          <a:lstStyle/>
          <a:p>
            <a:endParaRPr lang="en-US"/>
          </a:p>
        </p:txBody>
      </p:sp>
      <p:sp>
        <p:nvSpPr>
          <p:cNvPr id="4" name="Content Placeholder 3">
            <a:extLst>
              <a:ext uri="{FF2B5EF4-FFF2-40B4-BE49-F238E27FC236}">
                <a16:creationId xmlns:a16="http://schemas.microsoft.com/office/drawing/2014/main" id="{86898CC3-40D5-46E9-85A3-AA2F91AFEF1E}"/>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1B1A2134-0831-4ED5-BD40-33830B4597DD}"/>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DFE5F5B6-2CE6-441B-8EF8-F6C99425D773}"/>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13232483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3.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{AA0D5412-3EDA-452A-8076-4AFD27ECC143}tf00934815_win32</Template>
  <TotalTime>382</TotalTime>
  <Words>253</Words>
  <Application>Microsoft Office PowerPoint</Application>
  <PresentationFormat>Widescreen</PresentationFormat>
  <Paragraphs>62</Paragraphs>
  <Slides>21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Goudy Old Style</vt:lpstr>
      <vt:lpstr>Wingdings 2</vt:lpstr>
      <vt:lpstr>SlateVTI</vt:lpstr>
      <vt:lpstr>Artistic Style Transfer</vt:lpstr>
      <vt:lpstr>History</vt:lpstr>
      <vt:lpstr>Rotoscoping Timeline</vt:lpstr>
      <vt:lpstr>Advantages of Rotoscoping</vt:lpstr>
      <vt:lpstr>“Problem” Statement</vt:lpstr>
      <vt:lpstr>PowerPoint Presentation</vt:lpstr>
      <vt:lpstr>Project Focus</vt:lpstr>
      <vt:lpstr>Paper Selection #1</vt:lpstr>
      <vt:lpstr>Paper Selection #1 Examples</vt:lpstr>
      <vt:lpstr>Paper Selection #2</vt:lpstr>
      <vt:lpstr>Paper Selection #2 Examples</vt:lpstr>
      <vt:lpstr>Implementation</vt:lpstr>
      <vt:lpstr>Implementation workflow</vt:lpstr>
      <vt:lpstr>Code Snippets</vt:lpstr>
      <vt:lpstr>Example of Implementation</vt:lpstr>
      <vt:lpstr>Implementation Results</vt:lpstr>
      <vt:lpstr>Implementation Results</vt:lpstr>
      <vt:lpstr>Problems Faced</vt:lpstr>
      <vt:lpstr>Future Work</vt:lpstr>
      <vt:lpstr>Czech guy’s 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Austin Hester</dc:creator>
  <cp:lastModifiedBy>Austin Hester</cp:lastModifiedBy>
  <cp:revision>10</cp:revision>
  <dcterms:created xsi:type="dcterms:W3CDTF">2021-04-26T16:12:32Z</dcterms:created>
  <dcterms:modified xsi:type="dcterms:W3CDTF">2021-04-26T22:40:25Z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